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301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03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8C7-CF11-449C-8B24-512412260E52}" type="datetimeFigureOut">
              <a:rPr lang="cs-CZ" smtClean="0"/>
              <a:pPr/>
              <a:t>23.01.2017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9FA8-9213-4853-9E91-333B8574FA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8C7-CF11-449C-8B24-512412260E52}" type="datetimeFigureOut">
              <a:rPr lang="cs-CZ" smtClean="0"/>
              <a:pPr/>
              <a:t>23.01.2017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9FA8-9213-4853-9E91-333B8574FA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8C7-CF11-449C-8B24-512412260E52}" type="datetimeFigureOut">
              <a:rPr lang="cs-CZ" smtClean="0"/>
              <a:pPr/>
              <a:t>23.01.2017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9FA8-9213-4853-9E91-333B8574FA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8C7-CF11-449C-8B24-512412260E52}" type="datetimeFigureOut">
              <a:rPr lang="cs-CZ" smtClean="0"/>
              <a:pPr/>
              <a:t>23.01.2017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9FA8-9213-4853-9E91-333B8574FA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8C7-CF11-449C-8B24-512412260E52}" type="datetimeFigureOut">
              <a:rPr lang="cs-CZ" smtClean="0"/>
              <a:pPr/>
              <a:t>23.01.2017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9FA8-9213-4853-9E91-333B8574FA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8C7-CF11-449C-8B24-512412260E52}" type="datetimeFigureOut">
              <a:rPr lang="cs-CZ" smtClean="0"/>
              <a:pPr/>
              <a:t>23.01.2017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9FA8-9213-4853-9E91-333B8574FA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8C7-CF11-449C-8B24-512412260E52}" type="datetimeFigureOut">
              <a:rPr lang="cs-CZ" smtClean="0"/>
              <a:pPr/>
              <a:t>23.01.2017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9FA8-9213-4853-9E91-333B8574FA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8C7-CF11-449C-8B24-512412260E52}" type="datetimeFigureOut">
              <a:rPr lang="cs-CZ" smtClean="0"/>
              <a:pPr/>
              <a:t>23.01.2017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9FA8-9213-4853-9E91-333B8574FA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8C7-CF11-449C-8B24-512412260E52}" type="datetimeFigureOut">
              <a:rPr lang="cs-CZ" smtClean="0"/>
              <a:pPr/>
              <a:t>23.01.2017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9FA8-9213-4853-9E91-333B8574FA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8C7-CF11-449C-8B24-512412260E52}" type="datetimeFigureOut">
              <a:rPr lang="cs-CZ" smtClean="0"/>
              <a:pPr/>
              <a:t>23.01.2017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9FA8-9213-4853-9E91-333B8574FA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28C7-CF11-449C-8B24-512412260E52}" type="datetimeFigureOut">
              <a:rPr lang="cs-CZ" smtClean="0"/>
              <a:pPr/>
              <a:t>23.01.2017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FA9FA8-9213-4853-9E91-333B8574FA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2A28C7-CF11-449C-8B24-512412260E52}" type="datetimeFigureOut">
              <a:rPr lang="cs-CZ" smtClean="0"/>
              <a:pPr/>
              <a:t>23.01.2017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FA9FA8-9213-4853-9E91-333B8574FA03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MOSRo2HnCw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PTÁCI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3857628"/>
            <a:ext cx="7854696" cy="1123508"/>
          </a:xfrm>
        </p:spPr>
        <p:txBody>
          <a:bodyPr/>
          <a:lstStyle/>
          <a:p>
            <a:r>
              <a:rPr lang="cs-CZ" dirty="0" smtClean="0"/>
              <a:t>6. ročník</a:t>
            </a:r>
          </a:p>
          <a:p>
            <a:r>
              <a:rPr lang="cs-CZ" dirty="0" smtClean="0"/>
              <a:t>ZŠ Londýnská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9.</a:t>
            </a:r>
            <a:endParaRPr lang="cs-CZ" dirty="0"/>
          </a:p>
        </p:txBody>
      </p:sp>
      <p:pic>
        <p:nvPicPr>
          <p:cNvPr id="4" name="Zástupný symbol pro obsah 3" descr="Volavka_popelav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928802"/>
            <a:ext cx="6643734" cy="444382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10.</a:t>
            </a:r>
            <a:endParaRPr lang="cs-CZ" dirty="0"/>
          </a:p>
        </p:txBody>
      </p:sp>
      <p:pic>
        <p:nvPicPr>
          <p:cNvPr id="4" name="Zástupný symbol pro obsah 3" descr="Ledňáček_říční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11.</a:t>
            </a:r>
            <a:endParaRPr lang="cs-CZ" dirty="0"/>
          </a:p>
        </p:txBody>
      </p:sp>
      <p:pic>
        <p:nvPicPr>
          <p:cNvPr id="4" name="Zástupný symbol pro obsah 3" descr="Bažant_obecn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141061"/>
            <a:ext cx="6096000" cy="397764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12.</a:t>
            </a:r>
            <a:endParaRPr lang="cs-CZ" dirty="0"/>
          </a:p>
        </p:txBody>
      </p:sp>
      <p:pic>
        <p:nvPicPr>
          <p:cNvPr id="4" name="Zástupný symbol pro obsah 3" descr="Krocan_divok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57364"/>
            <a:ext cx="5857916" cy="4393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13.</a:t>
            </a:r>
            <a:endParaRPr lang="cs-CZ" dirty="0"/>
          </a:p>
        </p:txBody>
      </p:sp>
      <p:pic>
        <p:nvPicPr>
          <p:cNvPr id="4" name="Zástupný symbol pro obsah 3" descr="Kur_domácí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857364"/>
            <a:ext cx="5757690" cy="385765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14.</a:t>
            </a:r>
            <a:endParaRPr lang="cs-CZ" dirty="0"/>
          </a:p>
        </p:txBody>
      </p:sp>
      <p:pic>
        <p:nvPicPr>
          <p:cNvPr id="4" name="Zástupný symbol pro obsah 3" descr="Páv_korunkat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857364"/>
            <a:ext cx="3500462" cy="466728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15.</a:t>
            </a:r>
            <a:endParaRPr lang="cs-CZ" dirty="0"/>
          </a:p>
        </p:txBody>
      </p:sp>
      <p:pic>
        <p:nvPicPr>
          <p:cNvPr id="4" name="Zástupný symbol pro obsah 3" descr="Tetřev_hluše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148" y="1935163"/>
            <a:ext cx="5469703" cy="43894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16.</a:t>
            </a:r>
            <a:endParaRPr lang="cs-CZ" dirty="0"/>
          </a:p>
        </p:txBody>
      </p:sp>
      <p:pic>
        <p:nvPicPr>
          <p:cNvPr id="4" name="Zástupný symbol pro obsah 3" descr="Poštolka obecn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857364"/>
            <a:ext cx="2928958" cy="43934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17.</a:t>
            </a:r>
            <a:endParaRPr lang="cs-CZ" dirty="0"/>
          </a:p>
        </p:txBody>
      </p:sp>
      <p:pic>
        <p:nvPicPr>
          <p:cNvPr id="4" name="Zástupný symbol pro obsah 3" descr="Orel skalní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399" y="1935163"/>
            <a:ext cx="3639202" cy="43894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18.</a:t>
            </a:r>
            <a:endParaRPr lang="cs-CZ" dirty="0"/>
          </a:p>
        </p:txBody>
      </p:sp>
      <p:pic>
        <p:nvPicPr>
          <p:cNvPr id="4" name="Zástupný symbol pro obsah 3" descr="Káně lesní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857364"/>
            <a:ext cx="3325646" cy="44291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1.</a:t>
            </a:r>
            <a:endParaRPr lang="cs-CZ" dirty="0"/>
          </a:p>
        </p:txBody>
      </p:sp>
      <p:pic>
        <p:nvPicPr>
          <p:cNvPr id="1026" name="Picture 2" descr="Výsledek obrázku pro PŠT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286500" cy="4214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19.</a:t>
            </a:r>
            <a:endParaRPr lang="cs-CZ" dirty="0"/>
          </a:p>
        </p:txBody>
      </p:sp>
      <p:pic>
        <p:nvPicPr>
          <p:cNvPr id="1026" name="Picture 2" descr="Výsledek obrázku pro puští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59055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20.</a:t>
            </a:r>
            <a:endParaRPr lang="cs-CZ" dirty="0"/>
          </a:p>
        </p:txBody>
      </p:sp>
      <p:pic>
        <p:nvPicPr>
          <p:cNvPr id="33794" name="Picture 2" descr="Výsledek obrázku pro sova pálen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3722515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	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500034" y="2143116"/>
            <a:ext cx="4040188" cy="384572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pštros dvouprstý</a:t>
            </a:r>
          </a:p>
          <a:p>
            <a:pPr marL="514350" indent="-514350">
              <a:buAutoNum type="arabicPeriod"/>
            </a:pPr>
            <a:r>
              <a:rPr lang="cs-CZ" dirty="0" smtClean="0"/>
              <a:t>kivi jižní</a:t>
            </a:r>
          </a:p>
          <a:p>
            <a:pPr marL="514350" indent="-514350">
              <a:buAutoNum type="arabicPeriod"/>
            </a:pPr>
            <a:r>
              <a:rPr lang="cs-CZ" dirty="0" smtClean="0"/>
              <a:t>tučňák císařský</a:t>
            </a:r>
          </a:p>
          <a:p>
            <a:pPr marL="514350" indent="-514350">
              <a:buAutoNum type="arabicPeriod"/>
            </a:pPr>
            <a:r>
              <a:rPr lang="cs-CZ" dirty="0" smtClean="0"/>
              <a:t>kachna divoká</a:t>
            </a:r>
          </a:p>
          <a:p>
            <a:pPr marL="514350" indent="-514350">
              <a:buAutoNum type="arabicPeriod"/>
            </a:pPr>
            <a:r>
              <a:rPr lang="cs-CZ" dirty="0" smtClean="0"/>
              <a:t>labuť velká</a:t>
            </a:r>
          </a:p>
          <a:p>
            <a:pPr marL="514350" indent="-514350">
              <a:buAutoNum type="arabicPeriod"/>
            </a:pPr>
            <a:r>
              <a:rPr lang="cs-CZ" dirty="0" smtClean="0"/>
              <a:t>husa divoká</a:t>
            </a:r>
          </a:p>
          <a:p>
            <a:pPr marL="514350" indent="-514350">
              <a:buAutoNum type="arabicPeriod"/>
            </a:pPr>
            <a:r>
              <a:rPr lang="cs-CZ" dirty="0" smtClean="0"/>
              <a:t>pelikán bílý</a:t>
            </a:r>
          </a:p>
          <a:p>
            <a:pPr marL="514350" indent="-514350">
              <a:buAutoNum type="arabicPeriod"/>
            </a:pPr>
            <a:r>
              <a:rPr lang="cs-CZ" dirty="0" smtClean="0"/>
              <a:t>plameňák růžový</a:t>
            </a:r>
          </a:p>
          <a:p>
            <a:pPr marL="514350" indent="-514350">
              <a:buAutoNum type="arabicPeriod"/>
            </a:pPr>
            <a:r>
              <a:rPr lang="cs-CZ" dirty="0" smtClean="0"/>
              <a:t>volavka popelavá</a:t>
            </a:r>
          </a:p>
          <a:p>
            <a:pPr marL="514350" indent="-514350">
              <a:buAutoNum type="arabicPeriod"/>
            </a:pPr>
            <a:r>
              <a:rPr lang="cs-CZ" dirty="0" smtClean="0"/>
              <a:t>ledňáček říční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3438" y="2071678"/>
            <a:ext cx="4041775" cy="384572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cs-CZ" dirty="0" smtClean="0"/>
              <a:t>11. bažant obecný</a:t>
            </a:r>
          </a:p>
          <a:p>
            <a:pPr marL="514350" indent="-514350">
              <a:buNone/>
            </a:pPr>
            <a:r>
              <a:rPr lang="cs-CZ" dirty="0" smtClean="0"/>
              <a:t>12. krocan divoký</a:t>
            </a:r>
          </a:p>
          <a:p>
            <a:pPr marL="514350" indent="-514350">
              <a:buNone/>
            </a:pPr>
            <a:r>
              <a:rPr lang="cs-CZ" dirty="0" smtClean="0"/>
              <a:t>13. kur domácí</a:t>
            </a:r>
          </a:p>
          <a:p>
            <a:pPr marL="514350" indent="-514350">
              <a:buNone/>
            </a:pPr>
            <a:r>
              <a:rPr lang="cs-CZ" dirty="0" smtClean="0"/>
              <a:t>14. páv korunkatý</a:t>
            </a:r>
          </a:p>
          <a:p>
            <a:pPr marL="514350" indent="-514350">
              <a:buNone/>
            </a:pPr>
            <a:r>
              <a:rPr lang="cs-CZ" dirty="0" smtClean="0"/>
              <a:t>15. tetřev hlušec</a:t>
            </a:r>
          </a:p>
          <a:p>
            <a:pPr marL="514350" indent="-514350">
              <a:buNone/>
            </a:pPr>
            <a:r>
              <a:rPr lang="cs-CZ" dirty="0" smtClean="0"/>
              <a:t>16. poštolka obecná</a:t>
            </a:r>
          </a:p>
          <a:p>
            <a:pPr marL="514350" indent="-514350">
              <a:buNone/>
            </a:pPr>
            <a:r>
              <a:rPr lang="cs-CZ" dirty="0" smtClean="0"/>
              <a:t>17. orel skalní</a:t>
            </a:r>
          </a:p>
          <a:p>
            <a:pPr marL="514350" indent="-514350">
              <a:buNone/>
            </a:pPr>
            <a:r>
              <a:rPr lang="cs-CZ" dirty="0" smtClean="0"/>
              <a:t>18. káně lesní</a:t>
            </a:r>
          </a:p>
          <a:p>
            <a:pPr marL="514350" indent="-514350">
              <a:buNone/>
            </a:pPr>
            <a:r>
              <a:rPr lang="cs-CZ" dirty="0" smtClean="0"/>
              <a:t>19. puštík obecný</a:t>
            </a:r>
          </a:p>
          <a:p>
            <a:pPr marL="514350" indent="-514350">
              <a:buNone/>
            </a:pPr>
            <a:r>
              <a:rPr lang="cs-CZ" dirty="0" smtClean="0"/>
              <a:t>20. sova pálená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21.</a:t>
            </a:r>
            <a:endParaRPr lang="cs-CZ" dirty="0"/>
          </a:p>
        </p:txBody>
      </p:sp>
      <p:pic>
        <p:nvPicPr>
          <p:cNvPr id="34818" name="Picture 2" descr="Výsledek obrázku pro výr velk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6667500" cy="4429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22.</a:t>
            </a:r>
            <a:endParaRPr lang="cs-CZ" dirty="0"/>
          </a:p>
        </p:txBody>
      </p:sp>
      <p:pic>
        <p:nvPicPr>
          <p:cNvPr id="4" name="Zástupný symbol pro obsah 3" descr="Holub_skalní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928802"/>
            <a:ext cx="5572164" cy="371477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23.</a:t>
            </a:r>
            <a:endParaRPr lang="cs-CZ" dirty="0"/>
          </a:p>
        </p:txBody>
      </p:sp>
      <p:pic>
        <p:nvPicPr>
          <p:cNvPr id="4" name="Zástupný symbol pro obsah 3" descr="Hrdlička_zahradní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000240"/>
            <a:ext cx="5458447" cy="371477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24.</a:t>
            </a:r>
            <a:endParaRPr lang="cs-CZ" dirty="0"/>
          </a:p>
        </p:txBody>
      </p:sp>
      <p:pic>
        <p:nvPicPr>
          <p:cNvPr id="4" name="Zástupný symbol pro obsah 3" descr="Andulka_vlnkovan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25.</a:t>
            </a:r>
            <a:endParaRPr lang="cs-CZ" dirty="0"/>
          </a:p>
        </p:txBody>
      </p:sp>
      <p:pic>
        <p:nvPicPr>
          <p:cNvPr id="35842" name="Picture 2" descr="Výsledek obrázku pro ara zelenokřídl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6929486" cy="4616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26.</a:t>
            </a:r>
            <a:endParaRPr lang="cs-CZ" dirty="0"/>
          </a:p>
        </p:txBody>
      </p:sp>
      <p:pic>
        <p:nvPicPr>
          <p:cNvPr id="4" name="Zástupný symbol pro obsah 3" descr="Datel_čern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857363"/>
            <a:ext cx="3071834" cy="4607751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27.</a:t>
            </a:r>
            <a:endParaRPr lang="cs-CZ" dirty="0"/>
          </a:p>
        </p:txBody>
      </p:sp>
      <p:pic>
        <p:nvPicPr>
          <p:cNvPr id="4" name="Zástupný symbol pro obsah 3" descr="Strakapoud_velk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2912" y="1935163"/>
            <a:ext cx="3078175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2.</a:t>
            </a:r>
            <a:endParaRPr lang="cs-CZ" dirty="0"/>
          </a:p>
        </p:txBody>
      </p:sp>
      <p:pic>
        <p:nvPicPr>
          <p:cNvPr id="4" name="Zástupný symbol pro obsah 3" descr="Kivi_jižní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2301081"/>
            <a:ext cx="4876800" cy="36576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28.</a:t>
            </a:r>
            <a:endParaRPr lang="cs-CZ" dirty="0"/>
          </a:p>
        </p:txBody>
      </p:sp>
      <p:pic>
        <p:nvPicPr>
          <p:cNvPr id="4" name="Zástupný symbol pro obsah 3" descr="Žluna_zelená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4281" y="1935163"/>
            <a:ext cx="2775438" cy="438943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29.</a:t>
            </a:r>
            <a:endParaRPr lang="cs-CZ" dirty="0"/>
          </a:p>
        </p:txBody>
      </p:sp>
      <p:pic>
        <p:nvPicPr>
          <p:cNvPr id="4" name="Zástupný symbol pro obsah 3" descr="Tukan_obrovsk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785926"/>
            <a:ext cx="3357586" cy="470062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30.</a:t>
            </a:r>
            <a:endParaRPr lang="cs-CZ" dirty="0"/>
          </a:p>
        </p:txBody>
      </p:sp>
      <p:pic>
        <p:nvPicPr>
          <p:cNvPr id="4" name="Zástupný symbol pro obsah 3" descr="Vrabec_domácí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7" y="1857364"/>
            <a:ext cx="5311741" cy="385765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31.</a:t>
            </a:r>
            <a:endParaRPr lang="cs-CZ" dirty="0"/>
          </a:p>
        </p:txBody>
      </p:sp>
      <p:pic>
        <p:nvPicPr>
          <p:cNvPr id="4" name="Zástupný symbol pro obsah 3" descr="Sýkora_koňad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000240"/>
            <a:ext cx="5922967" cy="3500462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32.</a:t>
            </a:r>
            <a:endParaRPr lang="cs-CZ" dirty="0"/>
          </a:p>
        </p:txBody>
      </p:sp>
      <p:pic>
        <p:nvPicPr>
          <p:cNvPr id="4" name="Zástupný symbol pro obsah 3" descr="Sýkora_modřin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150" y="1935163"/>
            <a:ext cx="5911700" cy="438943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33.</a:t>
            </a:r>
            <a:endParaRPr lang="cs-CZ" dirty="0"/>
          </a:p>
        </p:txBody>
      </p:sp>
      <p:pic>
        <p:nvPicPr>
          <p:cNvPr id="4" name="Zástupný symbol pro obsah 3" descr="Vlaštov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335371"/>
            <a:ext cx="4572000" cy="358902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34.</a:t>
            </a:r>
            <a:endParaRPr lang="cs-CZ" dirty="0"/>
          </a:p>
        </p:txBody>
      </p:sp>
      <p:pic>
        <p:nvPicPr>
          <p:cNvPr id="4" name="Zástupný symbol pro obsah 3" descr="Sojka_obecn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071678"/>
            <a:ext cx="5786478" cy="385765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35.</a:t>
            </a:r>
            <a:endParaRPr lang="cs-CZ" dirty="0"/>
          </a:p>
        </p:txBody>
      </p:sp>
      <p:pic>
        <p:nvPicPr>
          <p:cNvPr id="4" name="Zástupný symbol pro obsah 3" descr="Straka_obecn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000240"/>
            <a:ext cx="4857781" cy="364333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36.</a:t>
            </a:r>
            <a:endParaRPr lang="cs-CZ" dirty="0"/>
          </a:p>
        </p:txBody>
      </p:sp>
      <p:pic>
        <p:nvPicPr>
          <p:cNvPr id="4" name="Zástupný symbol pro obsah 3" descr="Špaček_obecn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8612" y="2063337"/>
            <a:ext cx="5446776" cy="4133088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37.</a:t>
            </a:r>
            <a:endParaRPr lang="cs-CZ" dirty="0"/>
          </a:p>
        </p:txBody>
      </p:sp>
      <p:pic>
        <p:nvPicPr>
          <p:cNvPr id="4" name="Zástupný symbol pro obsah 3" descr="Kos_čern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946" y="1935163"/>
            <a:ext cx="4996107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3.</a:t>
            </a:r>
            <a:endParaRPr lang="cs-CZ" dirty="0"/>
          </a:p>
        </p:txBody>
      </p:sp>
      <p:pic>
        <p:nvPicPr>
          <p:cNvPr id="4" name="Zástupný symbol pro obsah 3" descr="Tučňák_císařsk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857364"/>
            <a:ext cx="4357718" cy="4389068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38.</a:t>
            </a:r>
            <a:endParaRPr lang="cs-CZ" dirty="0"/>
          </a:p>
        </p:txBody>
      </p:sp>
      <p:pic>
        <p:nvPicPr>
          <p:cNvPr id="4" name="Zástupný symbol pro obsah 3" descr="Hýl_obecn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071678"/>
            <a:ext cx="5563921" cy="3857652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39.</a:t>
            </a:r>
            <a:endParaRPr lang="cs-CZ" dirty="0"/>
          </a:p>
        </p:txBody>
      </p:sp>
      <p:pic>
        <p:nvPicPr>
          <p:cNvPr id="6" name="Zástupný symbol pro obsah 5" descr="Havran-polni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40.</a:t>
            </a:r>
            <a:endParaRPr lang="cs-CZ" dirty="0"/>
          </a:p>
        </p:txBody>
      </p:sp>
      <p:pic>
        <p:nvPicPr>
          <p:cNvPr id="4" name="Zástupný symbol pro obsah 3" descr="Kukačka_obecn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	Řešení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28596" y="2214554"/>
            <a:ext cx="4040188" cy="3845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21. výr velký</a:t>
            </a:r>
          </a:p>
          <a:p>
            <a:pPr>
              <a:buNone/>
            </a:pPr>
            <a:r>
              <a:rPr lang="cs-CZ" dirty="0" smtClean="0"/>
              <a:t>22. holub hřivnáč</a:t>
            </a:r>
          </a:p>
          <a:p>
            <a:pPr>
              <a:buNone/>
            </a:pPr>
            <a:r>
              <a:rPr lang="cs-CZ" dirty="0" smtClean="0"/>
              <a:t>23. hrdlička zahradní</a:t>
            </a:r>
          </a:p>
          <a:p>
            <a:pPr>
              <a:buNone/>
            </a:pPr>
            <a:r>
              <a:rPr lang="cs-CZ" dirty="0" smtClean="0"/>
              <a:t>24. papoušek vlnkovaný</a:t>
            </a:r>
          </a:p>
          <a:p>
            <a:pPr>
              <a:buNone/>
            </a:pPr>
            <a:r>
              <a:rPr lang="cs-CZ" dirty="0" smtClean="0"/>
              <a:t>25. papoušek ara</a:t>
            </a:r>
          </a:p>
          <a:p>
            <a:pPr>
              <a:buNone/>
            </a:pPr>
            <a:r>
              <a:rPr lang="cs-CZ" dirty="0" smtClean="0"/>
              <a:t>26. datel černý</a:t>
            </a:r>
          </a:p>
          <a:p>
            <a:pPr>
              <a:buNone/>
            </a:pPr>
            <a:r>
              <a:rPr lang="cs-CZ" dirty="0" smtClean="0"/>
              <a:t>27. strakapoud velký</a:t>
            </a:r>
          </a:p>
          <a:p>
            <a:pPr>
              <a:buNone/>
            </a:pPr>
            <a:r>
              <a:rPr lang="cs-CZ" dirty="0" smtClean="0"/>
              <a:t>28. žluna zelená</a:t>
            </a:r>
          </a:p>
          <a:p>
            <a:pPr>
              <a:buNone/>
            </a:pPr>
            <a:r>
              <a:rPr lang="cs-CZ" dirty="0" smtClean="0"/>
              <a:t>29. tukan obrovský</a:t>
            </a:r>
          </a:p>
          <a:p>
            <a:pPr>
              <a:buNone/>
            </a:pPr>
            <a:r>
              <a:rPr lang="cs-CZ" dirty="0" smtClean="0"/>
              <a:t>30. vrabec domácí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3438" y="2214554"/>
            <a:ext cx="4041775" cy="3845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31. sýkora koňadra</a:t>
            </a:r>
          </a:p>
          <a:p>
            <a:pPr>
              <a:buNone/>
            </a:pPr>
            <a:r>
              <a:rPr lang="cs-CZ" dirty="0" smtClean="0"/>
              <a:t>32. sýkora modřinka</a:t>
            </a:r>
          </a:p>
          <a:p>
            <a:pPr>
              <a:buNone/>
            </a:pPr>
            <a:r>
              <a:rPr lang="cs-CZ" dirty="0" smtClean="0"/>
              <a:t>33. vlaštovka obecná</a:t>
            </a:r>
          </a:p>
          <a:p>
            <a:pPr>
              <a:buNone/>
            </a:pPr>
            <a:r>
              <a:rPr lang="cs-CZ" dirty="0" smtClean="0"/>
              <a:t>34. sojka obecná</a:t>
            </a:r>
          </a:p>
          <a:p>
            <a:pPr>
              <a:buNone/>
            </a:pPr>
            <a:r>
              <a:rPr lang="cs-CZ" dirty="0" smtClean="0"/>
              <a:t>35. straka obecná</a:t>
            </a:r>
          </a:p>
          <a:p>
            <a:pPr>
              <a:buNone/>
            </a:pPr>
            <a:r>
              <a:rPr lang="cs-CZ" dirty="0" smtClean="0"/>
              <a:t>36. špaček obecný</a:t>
            </a:r>
          </a:p>
          <a:p>
            <a:pPr>
              <a:buNone/>
            </a:pPr>
            <a:r>
              <a:rPr lang="cs-CZ" dirty="0" smtClean="0"/>
              <a:t>37. kos černý</a:t>
            </a:r>
          </a:p>
          <a:p>
            <a:pPr>
              <a:buNone/>
            </a:pPr>
            <a:r>
              <a:rPr lang="cs-CZ" dirty="0" smtClean="0"/>
              <a:t>38. hýl obecný</a:t>
            </a:r>
          </a:p>
          <a:p>
            <a:pPr>
              <a:buNone/>
            </a:pPr>
            <a:r>
              <a:rPr lang="cs-CZ" dirty="0" smtClean="0"/>
              <a:t>39. havran černý</a:t>
            </a:r>
          </a:p>
          <a:p>
            <a:pPr>
              <a:buNone/>
            </a:pPr>
            <a:r>
              <a:rPr lang="cs-CZ" dirty="0" smtClean="0"/>
              <a:t>40. kukačka obecná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Dravci a sovy u nás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Fotky a hlasy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4.</a:t>
            </a:r>
            <a:endParaRPr lang="cs-CZ" dirty="0"/>
          </a:p>
        </p:txBody>
      </p:sp>
      <p:pic>
        <p:nvPicPr>
          <p:cNvPr id="4" name="Zástupný symbol pro obsah 3" descr="Kachna_divok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071678"/>
            <a:ext cx="5000660" cy="375049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5.</a:t>
            </a:r>
            <a:endParaRPr lang="cs-CZ" dirty="0"/>
          </a:p>
        </p:txBody>
      </p:sp>
      <p:pic>
        <p:nvPicPr>
          <p:cNvPr id="4" name="Zástupný symbol pro obsah 3" descr="Labuť_velk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00240"/>
            <a:ext cx="6429420" cy="419519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6.</a:t>
            </a:r>
            <a:endParaRPr lang="cs-CZ" dirty="0"/>
          </a:p>
        </p:txBody>
      </p:sp>
      <p:pic>
        <p:nvPicPr>
          <p:cNvPr id="4" name="Zástupný symbol pro obsah 3" descr="Husa_velk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785926"/>
            <a:ext cx="5715040" cy="426723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7.</a:t>
            </a:r>
            <a:endParaRPr lang="cs-CZ" dirty="0"/>
          </a:p>
        </p:txBody>
      </p:sp>
      <p:pic>
        <p:nvPicPr>
          <p:cNvPr id="4" name="Zástupný symbol pro obsah 3" descr="Pelikán_bílý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2129631"/>
            <a:ext cx="2667000" cy="4000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8.</a:t>
            </a:r>
            <a:endParaRPr lang="cs-CZ" dirty="0"/>
          </a:p>
        </p:txBody>
      </p:sp>
      <p:pic>
        <p:nvPicPr>
          <p:cNvPr id="4" name="Zástupný symbol pro obsah 3" descr="Plameňák růžov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874364"/>
            <a:ext cx="3286148" cy="451187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234</Words>
  <Application>Microsoft Office PowerPoint</Application>
  <PresentationFormat>Předvádění na obrazovce (4:3)</PresentationFormat>
  <Paragraphs>87</Paragraphs>
  <Slides>44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Tok</vt:lpstr>
      <vt:lpstr>PTÁCI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11.</vt:lpstr>
      <vt:lpstr>12.</vt:lpstr>
      <vt:lpstr>13.</vt:lpstr>
      <vt:lpstr>14.</vt:lpstr>
      <vt:lpstr>15.</vt:lpstr>
      <vt:lpstr>16.</vt:lpstr>
      <vt:lpstr>17.</vt:lpstr>
      <vt:lpstr>18.</vt:lpstr>
      <vt:lpstr>19.</vt:lpstr>
      <vt:lpstr>20.</vt:lpstr>
      <vt:lpstr>   Řešení</vt:lpstr>
      <vt:lpstr>21.</vt:lpstr>
      <vt:lpstr>22.</vt:lpstr>
      <vt:lpstr>23.</vt:lpstr>
      <vt:lpstr>24.</vt:lpstr>
      <vt:lpstr>25.</vt:lpstr>
      <vt:lpstr>26.</vt:lpstr>
      <vt:lpstr>27.</vt:lpstr>
      <vt:lpstr>28.</vt:lpstr>
      <vt:lpstr>29.</vt:lpstr>
      <vt:lpstr>30.</vt:lpstr>
      <vt:lpstr>31.</vt:lpstr>
      <vt:lpstr>32.</vt:lpstr>
      <vt:lpstr>33.</vt:lpstr>
      <vt:lpstr>34.</vt:lpstr>
      <vt:lpstr>35.</vt:lpstr>
      <vt:lpstr>36.</vt:lpstr>
      <vt:lpstr>37.</vt:lpstr>
      <vt:lpstr>38.</vt:lpstr>
      <vt:lpstr>39.</vt:lpstr>
      <vt:lpstr>40.</vt:lpstr>
      <vt:lpstr>   Řešení</vt:lpstr>
      <vt:lpstr>Dravci a sovy u nás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PTÁCI</dc:title>
  <dc:creator>pedagog</dc:creator>
  <cp:lastModifiedBy>pedagog</cp:lastModifiedBy>
  <cp:revision>5</cp:revision>
  <dcterms:created xsi:type="dcterms:W3CDTF">2017-01-19T09:18:22Z</dcterms:created>
  <dcterms:modified xsi:type="dcterms:W3CDTF">2017-01-23T11:11:29Z</dcterms:modified>
</cp:coreProperties>
</file>