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5" r:id="rId11"/>
    <p:sldId id="268" r:id="rId12"/>
    <p:sldId id="264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úhelní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4D1AE730-9DC8-4260-BCCA-D46CEFCFEEA4}" type="datetimeFigureOut">
              <a:rPr lang="cs-CZ" smtClean="0"/>
              <a:pPr/>
              <a:t>21.05.2020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B286A54-90C9-446B-AA9D-828AE945289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E730-9DC8-4260-BCCA-D46CEFCFEEA4}" type="datetimeFigureOut">
              <a:rPr lang="cs-CZ" smtClean="0"/>
              <a:pPr/>
              <a:t>21.05.2020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6A54-90C9-446B-AA9D-828AE945289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E730-9DC8-4260-BCCA-D46CEFCFEEA4}" type="datetimeFigureOut">
              <a:rPr lang="cs-CZ" smtClean="0"/>
              <a:pPr/>
              <a:t>21.05.2020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6A54-90C9-446B-AA9D-828AE945289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4D1AE730-9DC8-4260-BCCA-D46CEFCFEEA4}" type="datetimeFigureOut">
              <a:rPr lang="cs-CZ" smtClean="0"/>
              <a:pPr/>
              <a:t>21.05.2020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6A54-90C9-446B-AA9D-828AE945289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úhlý trojúhelní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vnoramenný trojúhelní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4D1AE730-9DC8-4260-BCCA-D46CEFCFEEA4}" type="datetimeFigureOut">
              <a:rPr lang="cs-CZ" smtClean="0"/>
              <a:pPr/>
              <a:t>21.05.2020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B286A54-90C9-446B-AA9D-828AE9452890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1" name="Přímá spojovací čára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D1AE730-9DC8-4260-BCCA-D46CEFCFEEA4}" type="datetimeFigureOut">
              <a:rPr lang="cs-CZ" smtClean="0"/>
              <a:pPr/>
              <a:t>21.05.2020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B286A54-90C9-446B-AA9D-828AE945289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4D1AE730-9DC8-4260-BCCA-D46CEFCFEEA4}" type="datetimeFigureOut">
              <a:rPr lang="cs-CZ" smtClean="0"/>
              <a:pPr/>
              <a:t>21.05.2020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B286A54-90C9-446B-AA9D-828AE945289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E730-9DC8-4260-BCCA-D46CEFCFEEA4}" type="datetimeFigureOut">
              <a:rPr lang="cs-CZ" smtClean="0"/>
              <a:pPr/>
              <a:t>21.05.2020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6A54-90C9-446B-AA9D-828AE945289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D1AE730-9DC8-4260-BCCA-D46CEFCFEEA4}" type="datetimeFigureOut">
              <a:rPr lang="cs-CZ" smtClean="0"/>
              <a:pPr/>
              <a:t>21.05.2020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B286A54-90C9-446B-AA9D-828AE945289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4D1AE730-9DC8-4260-BCCA-D46CEFCFEEA4}" type="datetimeFigureOut">
              <a:rPr lang="cs-CZ" smtClean="0"/>
              <a:pPr/>
              <a:t>21.05.2020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B286A54-90C9-446B-AA9D-828AE945289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4D1AE730-9DC8-4260-BCCA-D46CEFCFEEA4}" type="datetimeFigureOut">
              <a:rPr lang="cs-CZ" smtClean="0"/>
              <a:pPr/>
              <a:t>21.05.2020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B286A54-90C9-446B-AA9D-828AE945289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úhlý trojúhelní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4D1AE730-9DC8-4260-BCCA-D46CEFCFEEA4}" type="datetimeFigureOut">
              <a:rPr lang="cs-CZ" smtClean="0"/>
              <a:pPr/>
              <a:t>21.05.2020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B286A54-90C9-446B-AA9D-828AE945289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000" dirty="0" smtClean="0"/>
              <a:t>Tipy na výlet</a:t>
            </a:r>
            <a:endParaRPr lang="cs-CZ" sz="8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7200" dirty="0" smtClean="0"/>
              <a:t>2.B</a:t>
            </a:r>
            <a:endParaRPr lang="cs-CZ" sz="7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Vincík</a:t>
            </a:r>
            <a:endParaRPr lang="cs-CZ" dirty="0"/>
          </a:p>
        </p:txBody>
      </p:sp>
      <p:pic>
        <p:nvPicPr>
          <p:cNvPr id="4" name="Zástupný symbol pro obsah 3" descr="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857340"/>
            <a:ext cx="3286148" cy="5000660"/>
          </a:xfrm>
        </p:spPr>
      </p:pic>
      <p:pic>
        <p:nvPicPr>
          <p:cNvPr id="5" name="Obrázek 4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06" y="2215911"/>
            <a:ext cx="3143272" cy="4642089"/>
          </a:xfrm>
          <a:prstGeom prst="rect">
            <a:avLst/>
          </a:prstGeom>
        </p:spPr>
      </p:pic>
      <p:pic>
        <p:nvPicPr>
          <p:cNvPr id="6" name="Obrázek 5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142852"/>
            <a:ext cx="3410295" cy="1917780"/>
          </a:xfrm>
          <a:prstGeom prst="rect">
            <a:avLst/>
          </a:prstGeom>
        </p:spPr>
      </p:pic>
      <p:pic>
        <p:nvPicPr>
          <p:cNvPr id="7" name="Obrázek 6" descr="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454" y="1857364"/>
            <a:ext cx="2065428" cy="48834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Štěpa</a:t>
            </a:r>
            <a:endParaRPr lang="cs-CZ" dirty="0"/>
          </a:p>
        </p:txBody>
      </p:sp>
      <p:pic>
        <p:nvPicPr>
          <p:cNvPr id="4" name="Zástupný symbol pro obsah 3" descr="š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926" y="285728"/>
            <a:ext cx="6109014" cy="4261069"/>
          </a:xfrm>
        </p:spPr>
      </p:pic>
      <p:pic>
        <p:nvPicPr>
          <p:cNvPr id="5" name="Obrázek 4" descr="š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4429132"/>
            <a:ext cx="4772677" cy="20971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Stánička</a:t>
            </a:r>
            <a:endParaRPr lang="cs-CZ" dirty="0"/>
          </a:p>
        </p:txBody>
      </p:sp>
      <p:pic>
        <p:nvPicPr>
          <p:cNvPr id="4" name="Zástupný symbol pro obsah 3" descr="IMG-20200519-WA00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7554" y="156888"/>
            <a:ext cx="4857784" cy="6566084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Maxík</a:t>
            </a:r>
            <a:r>
              <a:rPr lang="cs-CZ" dirty="0" smtClean="0"/>
              <a:t> L.</a:t>
            </a:r>
            <a:endParaRPr lang="cs-CZ" dirty="0"/>
          </a:p>
        </p:txBody>
      </p:sp>
      <p:pic>
        <p:nvPicPr>
          <p:cNvPr id="4" name="Zástupný symbol pro obsah 3" descr="m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428736"/>
            <a:ext cx="7968778" cy="514353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Leontýnka</a:t>
            </a:r>
            <a:endParaRPr lang="cs-CZ" dirty="0"/>
          </a:p>
        </p:txBody>
      </p:sp>
      <p:pic>
        <p:nvPicPr>
          <p:cNvPr id="4" name="Zástupný symbol pro obsah 3" descr="leontyn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43372" y="357166"/>
            <a:ext cx="4447562" cy="6119321"/>
          </a:xfrm>
        </p:spPr>
      </p:pic>
      <p:pic>
        <p:nvPicPr>
          <p:cNvPr id="5" name="Obrázek 4" descr="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571612"/>
            <a:ext cx="3714776" cy="1886870"/>
          </a:xfrm>
          <a:prstGeom prst="rect">
            <a:avLst/>
          </a:prstGeom>
        </p:spPr>
      </p:pic>
      <p:pic>
        <p:nvPicPr>
          <p:cNvPr id="6" name="Obrázek 5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643313"/>
            <a:ext cx="3714776" cy="209378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Alex</a:t>
            </a:r>
            <a:endParaRPr lang="cs-CZ" dirty="0"/>
          </a:p>
        </p:txBody>
      </p:sp>
      <p:pic>
        <p:nvPicPr>
          <p:cNvPr id="5" name="Obrázek 4" descr="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285728"/>
            <a:ext cx="6388428" cy="4038808"/>
          </a:xfrm>
          <a:prstGeom prst="rect">
            <a:avLst/>
          </a:prstGeom>
        </p:spPr>
      </p:pic>
      <p:pic>
        <p:nvPicPr>
          <p:cNvPr id="7" name="Zástupný symbol pro obsah 6" descr="IQLandi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-267923" y="3196826"/>
            <a:ext cx="3857652" cy="2893239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Miuška</a:t>
            </a:r>
            <a:endParaRPr lang="cs-CZ" dirty="0"/>
          </a:p>
        </p:txBody>
      </p:sp>
      <p:pic>
        <p:nvPicPr>
          <p:cNvPr id="4" name="Zástupný symbol pro obsah 3" descr="image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524248" y="1190604"/>
            <a:ext cx="6096000" cy="4572000"/>
          </a:xfrm>
        </p:spPr>
      </p:pic>
      <p:pic>
        <p:nvPicPr>
          <p:cNvPr id="5" name="Obrázek 4" descr="image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85860"/>
            <a:ext cx="3910547" cy="52149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Toník</a:t>
            </a:r>
            <a:endParaRPr lang="cs-CZ" dirty="0"/>
          </a:p>
        </p:txBody>
      </p:sp>
      <p:pic>
        <p:nvPicPr>
          <p:cNvPr id="4" name="Zástupný symbol pro obsah 3" descr="t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2674" y="330478"/>
            <a:ext cx="4588284" cy="632113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Lucinka</a:t>
            </a:r>
            <a:endParaRPr lang="cs-CZ"/>
          </a:p>
        </p:txBody>
      </p:sp>
      <p:pic>
        <p:nvPicPr>
          <p:cNvPr id="4" name="Zástupný symbol pro obsah 3" descr="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1044" y="1285860"/>
            <a:ext cx="6162956" cy="3201174"/>
          </a:xfrm>
        </p:spPr>
      </p:pic>
      <p:pic>
        <p:nvPicPr>
          <p:cNvPr id="5" name="Obrázek 4" descr="IMG-20200520-W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571744"/>
            <a:ext cx="2790369" cy="40005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Zojinka</a:t>
            </a:r>
            <a:endParaRPr lang="cs-CZ" dirty="0"/>
          </a:p>
        </p:txBody>
      </p:sp>
      <p:pic>
        <p:nvPicPr>
          <p:cNvPr id="4" name="Zástupný symbol pro obsah 3" descr="IMG-20200521-WA00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868" y="357166"/>
            <a:ext cx="5000660" cy="623269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Editka</a:t>
            </a:r>
            <a:endParaRPr lang="cs-CZ" dirty="0"/>
          </a:p>
        </p:txBody>
      </p:sp>
      <p:pic>
        <p:nvPicPr>
          <p:cNvPr id="5" name="Zástupný symbol pro obsah 4" descr="IMG-20200515-WA0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1534" y="466352"/>
            <a:ext cx="4179358" cy="589160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Tobík</a:t>
            </a:r>
            <a:endParaRPr lang="cs-CZ" dirty="0"/>
          </a:p>
        </p:txBody>
      </p:sp>
      <p:pic>
        <p:nvPicPr>
          <p:cNvPr id="4" name="Zástupný symbol pro obsah 3" descr="IMG_14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357298"/>
            <a:ext cx="7500990" cy="525069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Bobo</a:t>
            </a:r>
            <a:endParaRPr lang="cs-CZ" dirty="0"/>
          </a:p>
        </p:txBody>
      </p:sp>
      <p:pic>
        <p:nvPicPr>
          <p:cNvPr id="4" name="Zástupný symbol pro obsah 3" descr="20200521_114212_resiz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170113" y="1115979"/>
            <a:ext cx="6232535" cy="457203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Krýša</a:t>
            </a:r>
            <a:endParaRPr lang="cs-CZ" dirty="0"/>
          </a:p>
        </p:txBody>
      </p:sp>
      <p:pic>
        <p:nvPicPr>
          <p:cNvPr id="8" name="Zástupný symbol pro obsah 7" descr="Krystof_vylet_resiz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0364" y="357166"/>
            <a:ext cx="4286280" cy="627099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Emička</a:t>
            </a:r>
            <a:endParaRPr lang="cs-CZ" dirty="0"/>
          </a:p>
        </p:txBody>
      </p:sp>
      <p:pic>
        <p:nvPicPr>
          <p:cNvPr id="4" name="Zástupný symbol pro obsah 3" descr="Em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678" y="285728"/>
            <a:ext cx="4714908" cy="3880122"/>
          </a:xfrm>
        </p:spPr>
      </p:pic>
      <p:pic>
        <p:nvPicPr>
          <p:cNvPr id="5" name="Obrázek 4" descr="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794" y="1643050"/>
            <a:ext cx="2735176" cy="2000264"/>
          </a:xfrm>
          <a:prstGeom prst="rect">
            <a:avLst/>
          </a:prstGeom>
        </p:spPr>
      </p:pic>
      <p:pic>
        <p:nvPicPr>
          <p:cNvPr id="6" name="Obrázek 5" descr="E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4286256"/>
            <a:ext cx="3027515" cy="2204785"/>
          </a:xfrm>
          <a:prstGeom prst="rect">
            <a:avLst/>
          </a:prstGeom>
        </p:spPr>
      </p:pic>
      <p:pic>
        <p:nvPicPr>
          <p:cNvPr id="7" name="Obrázek 6" descr="e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4214818"/>
            <a:ext cx="3265642" cy="235754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Fíla</a:t>
            </a:r>
            <a:endParaRPr lang="cs-CZ" dirty="0"/>
          </a:p>
        </p:txBody>
      </p:sp>
      <p:pic>
        <p:nvPicPr>
          <p:cNvPr id="4" name="Zástupný symbol pro obsah 3" descr="image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43324" y="214290"/>
            <a:ext cx="4982783" cy="6643710"/>
          </a:xfrm>
        </p:spPr>
      </p:pic>
      <p:pic>
        <p:nvPicPr>
          <p:cNvPr id="5" name="Obrázek 4" descr="image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14374" y="2357402"/>
            <a:ext cx="4000559" cy="30004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Adam</a:t>
            </a:r>
            <a:endParaRPr lang="cs-CZ" dirty="0"/>
          </a:p>
        </p:txBody>
      </p:sp>
      <p:pic>
        <p:nvPicPr>
          <p:cNvPr id="4" name="Zástupný symbol pro obsah 3" descr="IMG_20200517_1325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428736"/>
            <a:ext cx="7143800" cy="516111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Františka</a:t>
            </a:r>
            <a:endParaRPr lang="cs-CZ" dirty="0"/>
          </a:p>
        </p:txBody>
      </p:sp>
      <p:pic>
        <p:nvPicPr>
          <p:cNvPr id="4" name="Zástupný symbol pro obsah 3" descr="20200519_1212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357298"/>
            <a:ext cx="8572560" cy="509747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Ondra</a:t>
            </a:r>
            <a:endParaRPr lang="cs-CZ" dirty="0"/>
          </a:p>
        </p:txBody>
      </p:sp>
      <p:pic>
        <p:nvPicPr>
          <p:cNvPr id="4" name="Zástupný symbol pro obsah 3" descr="IMG_49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880378" y="-23048"/>
            <a:ext cx="5383245" cy="814393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Žofinka</a:t>
            </a:r>
            <a:endParaRPr lang="cs-CZ" dirty="0"/>
          </a:p>
        </p:txBody>
      </p:sp>
      <p:pic>
        <p:nvPicPr>
          <p:cNvPr id="4" name="Zástupný symbol pro obsah 3" descr="IMG-20200519-WA0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1802" y="285728"/>
            <a:ext cx="5000660" cy="6449152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lent">
  <a:themeElements>
    <a:clrScheme name="Talen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alent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Talent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39</TotalTime>
  <Words>26</Words>
  <Application>Microsoft Office PowerPoint</Application>
  <PresentationFormat>Předvádění na obrazovce (4:3)</PresentationFormat>
  <Paragraphs>22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Talent</vt:lpstr>
      <vt:lpstr>Tipy na výlet</vt:lpstr>
      <vt:lpstr>Editka</vt:lpstr>
      <vt:lpstr>Krýša</vt:lpstr>
      <vt:lpstr>Emička</vt:lpstr>
      <vt:lpstr>Fíla</vt:lpstr>
      <vt:lpstr>Adam</vt:lpstr>
      <vt:lpstr>Františka</vt:lpstr>
      <vt:lpstr>Ondra</vt:lpstr>
      <vt:lpstr>Žofinka</vt:lpstr>
      <vt:lpstr>Vincík</vt:lpstr>
      <vt:lpstr>Štěpa</vt:lpstr>
      <vt:lpstr>Stánička</vt:lpstr>
      <vt:lpstr>Maxík L.</vt:lpstr>
      <vt:lpstr>Leontýnka</vt:lpstr>
      <vt:lpstr>Alex</vt:lpstr>
      <vt:lpstr>Miuška</vt:lpstr>
      <vt:lpstr>Toník</vt:lpstr>
      <vt:lpstr>Lucinka</vt:lpstr>
      <vt:lpstr>Zojinka</vt:lpstr>
      <vt:lpstr>Tobík</vt:lpstr>
      <vt:lpstr>Bobo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Tipy na výlet</dc:title>
  <dc:creator>Re</dc:creator>
  <cp:lastModifiedBy>Re</cp:lastModifiedBy>
  <cp:revision>20</cp:revision>
  <dcterms:created xsi:type="dcterms:W3CDTF">2020-05-15T09:51:56Z</dcterms:created>
  <dcterms:modified xsi:type="dcterms:W3CDTF">2020-05-21T10:59:16Z</dcterms:modified>
</cp:coreProperties>
</file>